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43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7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03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7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85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267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4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30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840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15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233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38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0375" y="735640"/>
            <a:ext cx="11642366" cy="4095483"/>
          </a:xfrm>
        </p:spPr>
        <p:txBody>
          <a:bodyPr>
            <a:normAutofit/>
          </a:bodyPr>
          <a:lstStyle/>
          <a:p>
            <a:r>
              <a:rPr lang="es-CO" sz="4800" dirty="0"/>
              <a:t>CÁTEDRA MERCEDES RODRIGO 2018</a:t>
            </a:r>
          </a:p>
          <a:p>
            <a:r>
              <a:rPr lang="es-CO" sz="4500" dirty="0"/>
              <a:t>Convivencia y Ética</a:t>
            </a:r>
          </a:p>
          <a:p>
            <a:endParaRPr lang="es-CO" dirty="0"/>
          </a:p>
          <a:p>
            <a:r>
              <a:rPr lang="es-CO" dirty="0"/>
              <a:t>Coordinadoras</a:t>
            </a:r>
          </a:p>
          <a:p>
            <a:r>
              <a:rPr lang="es-CO" dirty="0"/>
              <a:t>Diana María Rodríguez </a:t>
            </a:r>
            <a:r>
              <a:rPr lang="es-CO" dirty="0" err="1"/>
              <a:t>Charry</a:t>
            </a:r>
            <a:endParaRPr lang="es-CO" dirty="0"/>
          </a:p>
          <a:p>
            <a:r>
              <a:rPr lang="es-CO" dirty="0"/>
              <a:t>Diana María Agudelo Vélez.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6254" y="4954997"/>
            <a:ext cx="3575524" cy="1706176"/>
          </a:xfrm>
          <a:prstGeom prst="rect">
            <a:avLst/>
          </a:prstGeom>
        </p:spPr>
      </p:pic>
      <p:sp>
        <p:nvSpPr>
          <p:cNvPr id="2" name="AutoShape 2" descr="Resultado de imagen para LOGO UNIVERSIDAD EXTERNA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476" y="4954997"/>
            <a:ext cx="3404854" cy="170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01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685" y="0"/>
            <a:ext cx="5641227" cy="6858000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7689" y="2391508"/>
            <a:ext cx="5401765" cy="221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101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    PARTICIPANTES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44350" y="1350499"/>
            <a:ext cx="6928030" cy="579589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979963" y="1955409"/>
            <a:ext cx="6373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110 Participantes en vivo.</a:t>
            </a:r>
          </a:p>
          <a:p>
            <a:r>
              <a:rPr lang="es-CO" sz="2400" dirty="0"/>
              <a:t>233 personas certificadas de 12 Universidades</a:t>
            </a:r>
          </a:p>
        </p:txBody>
      </p:sp>
    </p:spTree>
    <p:extLst>
      <p:ext uri="{BB962C8B-B14F-4D97-AF65-F5344CB8AC3E}">
        <p14:creationId xmlns:p14="http://schemas.microsoft.com/office/powerpoint/2010/main" val="2451731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4954" y="1738648"/>
            <a:ext cx="11896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7200" dirty="0"/>
              <a:t>                     </a:t>
            </a:r>
            <a:endParaRPr lang="es-CO" sz="4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78795" y="463639"/>
            <a:ext cx="96720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sz="2400" b="1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54" y="196"/>
            <a:ext cx="12047046" cy="6857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261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4954" y="1738648"/>
            <a:ext cx="11896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7200" dirty="0"/>
              <a:t>                     </a:t>
            </a:r>
            <a:endParaRPr lang="es-CO" sz="4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628650" y="247650"/>
            <a:ext cx="92583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Consideraciones generales, aprendizajes y recomendaciones</a:t>
            </a:r>
            <a:endParaRPr lang="es-CO" sz="2400" dirty="0"/>
          </a:p>
          <a:p>
            <a:r>
              <a:rPr lang="es-ES" sz="2400" b="1" dirty="0"/>
              <a:t> </a:t>
            </a:r>
            <a:endParaRPr lang="es-CO" sz="2400" dirty="0"/>
          </a:p>
          <a:p>
            <a:r>
              <a:rPr lang="es-ES" sz="2400" dirty="0"/>
              <a:t>- La organización de la cátedra es un desafío económico para los programas responsables. </a:t>
            </a:r>
            <a:endParaRPr lang="es-CO" sz="2400" dirty="0"/>
          </a:p>
          <a:p>
            <a:r>
              <a:rPr lang="es-ES" sz="2400" dirty="0"/>
              <a:t>- Presenta una exigencia logística,  especialmente, en el periodo de inicio de actividades académicas.</a:t>
            </a:r>
            <a:endParaRPr lang="es-CO" sz="2400" dirty="0"/>
          </a:p>
          <a:p>
            <a:r>
              <a:rPr lang="es-ES" sz="2400" dirty="0"/>
              <a:t>- El nivel académico de las sesiones es una condición importante para movilizar el interés. </a:t>
            </a:r>
            <a:endParaRPr lang="es-CO" sz="2400" dirty="0"/>
          </a:p>
          <a:p>
            <a:r>
              <a:rPr lang="es-ES" sz="2400" dirty="0"/>
              <a:t>- Se hace indispensable para las Universidades participantes asignar un docente para: 1. Registrar la asistencia para su certificación; 2. Generar la conexión con un solo enlace; 3. Gestionar conexión alámbrica para garantizar la trasmisión y, la gestión y seguimiento de los protocolos de transmisión</a:t>
            </a:r>
            <a:endParaRPr lang="es-CO" sz="2400" dirty="0"/>
          </a:p>
          <a:p>
            <a:r>
              <a:rPr lang="es-ES" sz="2400" dirty="0"/>
              <a:t>- Establecimiento de alianzas para el aprovechamiento de los invitados.</a:t>
            </a:r>
            <a:endParaRPr lang="es-CO" sz="2400" dirty="0"/>
          </a:p>
          <a:p>
            <a:r>
              <a:rPr lang="es-ES" sz="2400" dirty="0"/>
              <a:t>- Solicitud previa de los textos de cada sesión.</a:t>
            </a:r>
          </a:p>
          <a:p>
            <a:endParaRPr lang="es-CO" sz="2400" dirty="0"/>
          </a:p>
          <a:p>
            <a:r>
              <a:rPr lang="es-ES" dirty="0"/>
              <a:t> 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39439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4954" y="1738648"/>
            <a:ext cx="11896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7200" dirty="0"/>
              <a:t>                     </a:t>
            </a:r>
            <a:endParaRPr lang="es-CO" sz="4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1657350" y="1257300"/>
            <a:ext cx="88392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De manera especial: </a:t>
            </a:r>
          </a:p>
          <a:p>
            <a:endParaRPr lang="es-CO" sz="3200" dirty="0"/>
          </a:p>
          <a:p>
            <a:r>
              <a:rPr lang="es-CO" sz="3200" dirty="0"/>
              <a:t>Considerando </a:t>
            </a:r>
            <a:r>
              <a:rPr lang="es-ES" sz="3200" dirty="0"/>
              <a:t>la valiosa inversión académica, presupuestal, logística y humana, se recomienda su mejor aprovechamiento por parte de los miembros de la Asociación, lo que permitiría, al tiempo, ampliar el reconocimiento para la disciplina, la profesión y la Asociación.</a:t>
            </a:r>
            <a:endParaRPr lang="es-CO" sz="3200" dirty="0"/>
          </a:p>
          <a:p>
            <a:r>
              <a:rPr lang="es-ES" dirty="0"/>
              <a:t> 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68885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4954" y="1738648"/>
            <a:ext cx="11896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7200" dirty="0"/>
              <a:t>                     </a:t>
            </a:r>
            <a:endParaRPr lang="es-CO" sz="44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00" y="5150972"/>
            <a:ext cx="3401863" cy="1707028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4019" y="5150972"/>
            <a:ext cx="3578662" cy="1707028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447800" y="2659979"/>
            <a:ext cx="8705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dirty="0"/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33513940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2 ASCOFAPS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 2 ASCOFAPSI" id="{CB13FEEF-0B25-4C35-8618-D886903B08BE}" vid="{82F80F32-E358-4089-9E21-5768838925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2 ASCOFAPSI</Template>
  <TotalTime>52</TotalTime>
  <Words>92</Words>
  <Application>Microsoft Office PowerPoint</Application>
  <PresentationFormat>Panorámica</PresentationFormat>
  <Paragraphs>31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2 ASCOFAPSI</vt:lpstr>
      <vt:lpstr>Presentación de PowerPoint</vt:lpstr>
      <vt:lpstr>Presentación de PowerPoint</vt:lpstr>
      <vt:lpstr>    PARTICIPANTES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Dir. Ejecutiva</dc:creator>
  <cp:lastModifiedBy>user</cp:lastModifiedBy>
  <cp:revision>9</cp:revision>
  <dcterms:created xsi:type="dcterms:W3CDTF">2018-09-10T22:51:16Z</dcterms:created>
  <dcterms:modified xsi:type="dcterms:W3CDTF">2019-03-14T19:02:41Z</dcterms:modified>
</cp:coreProperties>
</file>