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</p:sldMasterIdLst>
  <p:notesMasterIdLst>
    <p:notesMasterId r:id="rId11"/>
  </p:notesMasterIdLst>
  <p:sldIdLst>
    <p:sldId id="256" r:id="rId4"/>
    <p:sldId id="262" r:id="rId5"/>
    <p:sldId id="263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B8F08-3069-4945-95FC-549F6DBAD26A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0DD08-F054-4EA2-AF8B-9B7DFA9370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364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DD08-F054-4EA2-AF8B-9B7DFA93706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821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DD08-F054-4EA2-AF8B-9B7DFA93706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56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DD08-F054-4EA2-AF8B-9B7DFA93706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411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DD08-F054-4EA2-AF8B-9B7DFA93706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80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DD08-F054-4EA2-AF8B-9B7DFA93706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596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DD08-F054-4EA2-AF8B-9B7DFA93706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56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73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1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955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F643-9F92-4D0A-95D5-48071DE8667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67EA-2EF2-4739-8C88-5D86F3FE908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7958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7DB2-78A7-4B9F-9307-52513066130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3B90-EB87-4EB3-A2F0-CB15AFB6B0A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8559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76F2-BFC8-4FED-9D75-FB83F5E5AA5A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5F99-0FA5-4F93-8D57-09AFD52C6CA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28416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1320-93E7-4A14-BCDD-04E266780D74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5693-2C39-48B7-B8C0-D4149F01B4CC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266030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3409-61A1-401A-885C-37BAE6330FDF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F835-684A-414B-8914-3D57126EEC6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4088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3E89-26EB-4A14-918B-D6F6C627CFAD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D2A0-65FE-47FC-BC14-D3BC03C6942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769495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AAC1-0147-48F6-9125-6A203C71539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61AC-467F-4375-AA54-B75C8A63976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342203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E8A5-2616-4A75-B7DA-927794AC4DCB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9778-2C5E-4046-B436-C76C4C488F7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7794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0018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47EB-273A-40BE-972A-F0C836DA4527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22EE-FF5E-445B-B36A-C843D34F4A3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31651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FDCE-50CC-4120-8709-EB070D9EF4F6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1B3C-798D-4CE7-9687-7D1EF782720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52376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A161-90BE-40FC-95C9-7D0DD0E523C1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D1C7-0462-449B-86F7-EE188112640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09564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F643-9F92-4D0A-95D5-48071DE8667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67EA-2EF2-4739-8C88-5D86F3FE908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65166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7DB2-78A7-4B9F-9307-52513066130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3B90-EB87-4EB3-A2F0-CB15AFB6B0A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41489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76F2-BFC8-4FED-9D75-FB83F5E5AA5A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5F99-0FA5-4F93-8D57-09AFD52C6CA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0902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1320-93E7-4A14-BCDD-04E266780D74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5693-2C39-48B7-B8C0-D4149F01B4CC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84539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3409-61A1-401A-885C-37BAE6330FDF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F835-684A-414B-8914-3D57126EEC6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434979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3E89-26EB-4A14-918B-D6F6C627CFAD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D2A0-65FE-47FC-BC14-D3BC03C6942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1489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AAC1-0147-48F6-9125-6A203C71539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61AC-467F-4375-AA54-B75C8A63976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46853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458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E8A5-2616-4A75-B7DA-927794AC4DCB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9778-2C5E-4046-B436-C76C4C488F7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66874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47EB-273A-40BE-972A-F0C836DA4527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22EE-FF5E-445B-B36A-C843D34F4A3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845665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FDCE-50CC-4120-8709-EB070D9EF4F6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1B3C-798D-4CE7-9687-7D1EF782720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94146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A161-90BE-40FC-95C9-7D0DD0E523C1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D1C7-0462-449B-86F7-EE188112640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480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290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885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105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548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545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057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7F24-6BCB-4421-95FD-493D0BEF48A8}" type="datetimeFigureOut">
              <a:rPr lang="es-CO" smtClean="0"/>
              <a:t>5/02/2016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1514-68A8-4902-9BAB-4FC0176E8F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551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25A41-0DA1-4DF3-8011-E844D0F81233}" type="datetimeFigureOut">
              <a:rPr lang="es-CO" u="sng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5/02/2016</a:t>
            </a:fld>
            <a:endParaRPr lang="es-CO" u="sn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u="sn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B8D6CC-71BB-44D0-9EA1-509D4EA72EAB}" type="slidenum">
              <a:rPr lang="es-CO" altLang="es-CO" u="sng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altLang="es-CO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iángulo rectángulo 6"/>
          <p:cNvSpPr/>
          <p:nvPr userDrawn="1"/>
        </p:nvSpPr>
        <p:spPr>
          <a:xfrm flipH="1">
            <a:off x="6112934" y="6186488"/>
            <a:ext cx="6087533" cy="685800"/>
          </a:xfrm>
          <a:prstGeom prst="rtTriangle">
            <a:avLst/>
          </a:prstGeom>
          <a:solidFill>
            <a:srgbClr val="386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350" u="sng">
              <a:solidFill>
                <a:prstClr val="white"/>
              </a:solidFill>
            </a:endParaRPr>
          </a:p>
        </p:txBody>
      </p:sp>
      <p:sp>
        <p:nvSpPr>
          <p:cNvPr id="8" name="Triángulo isósceles 7"/>
          <p:cNvSpPr/>
          <p:nvPr userDrawn="1"/>
        </p:nvSpPr>
        <p:spPr>
          <a:xfrm>
            <a:off x="0" y="6186488"/>
            <a:ext cx="12200467" cy="698500"/>
          </a:xfrm>
          <a:prstGeom prst="triangle">
            <a:avLst>
              <a:gd name="adj" fmla="val 50104"/>
            </a:avLst>
          </a:prstGeom>
          <a:solidFill>
            <a:srgbClr val="F97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350" u="sng">
              <a:solidFill>
                <a:prstClr val="white"/>
              </a:solidFill>
            </a:endParaRPr>
          </a:p>
        </p:txBody>
      </p:sp>
      <p:sp>
        <p:nvSpPr>
          <p:cNvPr id="9" name="Triángulo rectángulo 8"/>
          <p:cNvSpPr/>
          <p:nvPr userDrawn="1"/>
        </p:nvSpPr>
        <p:spPr>
          <a:xfrm>
            <a:off x="0" y="6186488"/>
            <a:ext cx="6087533" cy="685800"/>
          </a:xfrm>
          <a:prstGeom prst="rtTriangle">
            <a:avLst/>
          </a:prstGeom>
          <a:solidFill>
            <a:srgbClr val="386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350" u="sng">
              <a:solidFill>
                <a:prstClr val="white"/>
              </a:solidFill>
            </a:endParaRPr>
          </a:p>
        </p:txBody>
      </p:sp>
      <p:pic>
        <p:nvPicPr>
          <p:cNvPr id="2058" name="Imagen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68" y="6024563"/>
            <a:ext cx="9694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84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25A41-0DA1-4DF3-8011-E844D0F81233}" type="datetimeFigureOut">
              <a:rPr lang="es-CO" u="sng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5/02/2016</a:t>
            </a:fld>
            <a:endParaRPr lang="es-CO" u="sn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u="sn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B8D6CC-71BB-44D0-9EA1-509D4EA72EAB}" type="slidenum">
              <a:rPr lang="es-CO" altLang="es-CO" u="sng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altLang="es-CO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iángulo rectángulo 6"/>
          <p:cNvSpPr/>
          <p:nvPr userDrawn="1"/>
        </p:nvSpPr>
        <p:spPr>
          <a:xfrm flipH="1">
            <a:off x="6112934" y="6186488"/>
            <a:ext cx="6087533" cy="685800"/>
          </a:xfrm>
          <a:prstGeom prst="rtTriangle">
            <a:avLst/>
          </a:prstGeom>
          <a:solidFill>
            <a:srgbClr val="386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350" u="sng">
              <a:solidFill>
                <a:prstClr val="white"/>
              </a:solidFill>
            </a:endParaRPr>
          </a:p>
        </p:txBody>
      </p:sp>
      <p:sp>
        <p:nvSpPr>
          <p:cNvPr id="8" name="Triángulo isósceles 7"/>
          <p:cNvSpPr/>
          <p:nvPr userDrawn="1"/>
        </p:nvSpPr>
        <p:spPr>
          <a:xfrm>
            <a:off x="0" y="6186488"/>
            <a:ext cx="12200467" cy="698500"/>
          </a:xfrm>
          <a:prstGeom prst="triangle">
            <a:avLst>
              <a:gd name="adj" fmla="val 50104"/>
            </a:avLst>
          </a:prstGeom>
          <a:solidFill>
            <a:srgbClr val="F97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350" u="sng">
              <a:solidFill>
                <a:prstClr val="white"/>
              </a:solidFill>
            </a:endParaRPr>
          </a:p>
        </p:txBody>
      </p:sp>
      <p:sp>
        <p:nvSpPr>
          <p:cNvPr id="9" name="Triángulo rectángulo 8"/>
          <p:cNvSpPr/>
          <p:nvPr userDrawn="1"/>
        </p:nvSpPr>
        <p:spPr>
          <a:xfrm>
            <a:off x="0" y="6186488"/>
            <a:ext cx="6087533" cy="685800"/>
          </a:xfrm>
          <a:prstGeom prst="rtTriangle">
            <a:avLst/>
          </a:prstGeom>
          <a:solidFill>
            <a:srgbClr val="386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350" u="sng">
              <a:solidFill>
                <a:prstClr val="white"/>
              </a:solidFill>
            </a:endParaRPr>
          </a:p>
        </p:txBody>
      </p:sp>
      <p:pic>
        <p:nvPicPr>
          <p:cNvPr id="2058" name="Imagen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68" y="6024563"/>
            <a:ext cx="9694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8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0" y="698500"/>
            <a:ext cx="10515600" cy="3937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4294967295"/>
          </p:nvPr>
        </p:nvSpPr>
        <p:spPr>
          <a:xfrm>
            <a:off x="-123567" y="5838224"/>
            <a:ext cx="11075988" cy="885825"/>
          </a:xfrm>
        </p:spPr>
        <p:txBody>
          <a:bodyPr>
            <a:normAutofit/>
          </a:bodyPr>
          <a:lstStyle/>
          <a:p>
            <a:endParaRPr lang="es-CO" dirty="0" smtClean="0"/>
          </a:p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20" y="132661"/>
            <a:ext cx="8540223" cy="61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90831" y="1042473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Origen y propósitos de la Cátedra</a:t>
            </a:r>
            <a:r>
              <a:rPr lang="es-CO" dirty="0"/>
              <a:t/>
            </a:r>
            <a:br>
              <a:rPr lang="es-CO" dirty="0"/>
            </a:b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4530810" y="4589463"/>
            <a:ext cx="3220995" cy="957897"/>
          </a:xfrm>
        </p:spPr>
        <p:txBody>
          <a:bodyPr>
            <a:normAutofit/>
          </a:bodyPr>
          <a:lstStyle/>
          <a:p>
            <a:pPr algn="ctr"/>
            <a:r>
              <a:rPr lang="es-CO" sz="4000" dirty="0" smtClean="0"/>
              <a:t> </a:t>
            </a:r>
            <a:r>
              <a:rPr lang="es-CO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2005</a:t>
            </a:r>
          </a:p>
          <a:p>
            <a:pPr algn="ctr"/>
            <a:endParaRPr lang="es-CO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64" y="5547360"/>
            <a:ext cx="1771135" cy="1310640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5730240" y="3074099"/>
            <a:ext cx="731520" cy="1161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32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7223" y="373949"/>
            <a:ext cx="107009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	</a:t>
            </a:r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2005</a:t>
            </a:r>
            <a:r>
              <a:rPr lang="es-CO" sz="2400" dirty="0"/>
              <a:t> </a:t>
            </a:r>
            <a:r>
              <a:rPr lang="es-CO" sz="2400" dirty="0" smtClean="0"/>
              <a:t>	Universidad </a:t>
            </a:r>
            <a:r>
              <a:rPr lang="es-CO" sz="2400" dirty="0"/>
              <a:t>Nacional de Colombia</a:t>
            </a:r>
          </a:p>
          <a:p>
            <a:r>
              <a:rPr lang="es-CO" sz="2400" dirty="0"/>
              <a:t>	</a:t>
            </a:r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2006</a:t>
            </a:r>
            <a:r>
              <a:rPr lang="es-CO" sz="2400" dirty="0"/>
              <a:t> </a:t>
            </a:r>
            <a:r>
              <a:rPr lang="es-CO" sz="2400" dirty="0" smtClean="0"/>
              <a:t>	Universidad </a:t>
            </a:r>
            <a:r>
              <a:rPr lang="es-CO" sz="2400" dirty="0"/>
              <a:t>Santo Tomás </a:t>
            </a:r>
          </a:p>
          <a:p>
            <a:r>
              <a:rPr lang="es-CO" sz="2400" dirty="0"/>
              <a:t>	</a:t>
            </a:r>
            <a:r>
              <a:rPr lang="es-CO" sz="2400" dirty="0" smtClean="0">
                <a:solidFill>
                  <a:schemeClr val="accent6">
                    <a:lumMod val="75000"/>
                  </a:schemeClr>
                </a:solidFill>
              </a:rPr>
              <a:t>2007</a:t>
            </a:r>
            <a:r>
              <a:rPr lang="es-CO" sz="2400" dirty="0" smtClean="0"/>
              <a:t> 	Universidad </a:t>
            </a:r>
            <a:r>
              <a:rPr lang="es-CO" sz="2400" dirty="0"/>
              <a:t>de Los Andes </a:t>
            </a:r>
          </a:p>
          <a:p>
            <a:r>
              <a:rPr lang="es-CO" sz="2400" dirty="0"/>
              <a:t>	</a:t>
            </a:r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2008</a:t>
            </a:r>
            <a:r>
              <a:rPr lang="es-CO" sz="2400" dirty="0"/>
              <a:t> </a:t>
            </a:r>
            <a:r>
              <a:rPr lang="es-CO" sz="2400" dirty="0" smtClean="0"/>
              <a:t>	Pontificia </a:t>
            </a:r>
            <a:r>
              <a:rPr lang="es-CO" sz="2400" dirty="0"/>
              <a:t>Universidad Javeriana Bogotá y </a:t>
            </a:r>
            <a:r>
              <a:rPr lang="es-CO" sz="2400" dirty="0" smtClean="0"/>
              <a:t>Pontificia </a:t>
            </a:r>
            <a:r>
              <a:rPr lang="es-CO" sz="2400" dirty="0"/>
              <a:t>Universidad </a:t>
            </a:r>
            <a:r>
              <a:rPr lang="es-CO" sz="2400" dirty="0" smtClean="0"/>
              <a:t>			Javeriana </a:t>
            </a:r>
            <a:r>
              <a:rPr lang="es-CO" sz="2400" dirty="0"/>
              <a:t>– Cali </a:t>
            </a:r>
          </a:p>
          <a:p>
            <a:r>
              <a:rPr lang="es-CO" sz="2400" dirty="0"/>
              <a:t>	</a:t>
            </a:r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2009</a:t>
            </a:r>
            <a:r>
              <a:rPr lang="es-CO" sz="2400" dirty="0"/>
              <a:t> </a:t>
            </a:r>
            <a:r>
              <a:rPr lang="es-CO" sz="2400" dirty="0" smtClean="0"/>
              <a:t>	Universidad </a:t>
            </a:r>
            <a:r>
              <a:rPr lang="es-CO" sz="2400" dirty="0"/>
              <a:t>de Manizales y la Universidad </a:t>
            </a:r>
            <a:r>
              <a:rPr lang="es-CO" sz="2400" dirty="0" smtClean="0"/>
              <a:t>Católica </a:t>
            </a:r>
            <a:r>
              <a:rPr lang="es-CO" sz="2400" dirty="0"/>
              <a:t>Popular de </a:t>
            </a:r>
            <a:r>
              <a:rPr lang="es-CO" sz="2400" dirty="0" smtClean="0"/>
              <a:t>			Risaralda </a:t>
            </a:r>
            <a:endParaRPr lang="es-CO" sz="2400" dirty="0"/>
          </a:p>
          <a:p>
            <a:r>
              <a:rPr lang="es-CO" sz="2400" dirty="0"/>
              <a:t>	</a:t>
            </a:r>
            <a:r>
              <a:rPr lang="es-CO" sz="2400" dirty="0" smtClean="0">
                <a:solidFill>
                  <a:schemeClr val="accent6">
                    <a:lumMod val="75000"/>
                  </a:schemeClr>
                </a:solidFill>
              </a:rPr>
              <a:t>2010</a:t>
            </a:r>
            <a:r>
              <a:rPr lang="es-CO" sz="2400" dirty="0" smtClean="0"/>
              <a:t> 	Universidad </a:t>
            </a:r>
            <a:r>
              <a:rPr lang="es-CO" sz="2400" dirty="0"/>
              <a:t>San Buenaventura Bogotá y </a:t>
            </a:r>
            <a:r>
              <a:rPr lang="es-CO" sz="2400" dirty="0" smtClean="0"/>
              <a:t>Universidad </a:t>
            </a:r>
            <a:r>
              <a:rPr lang="es-CO" sz="2400" dirty="0"/>
              <a:t>de La Sabana  </a:t>
            </a:r>
          </a:p>
          <a:p>
            <a:r>
              <a:rPr lang="es-CO" sz="2400" dirty="0"/>
              <a:t>	</a:t>
            </a:r>
            <a:r>
              <a:rPr lang="es-CO" sz="2400" dirty="0" smtClean="0">
                <a:solidFill>
                  <a:schemeClr val="accent6">
                    <a:lumMod val="75000"/>
                  </a:schemeClr>
                </a:solidFill>
              </a:rPr>
              <a:t>2011</a:t>
            </a:r>
            <a:r>
              <a:rPr lang="es-CO" sz="2400" dirty="0" smtClean="0"/>
              <a:t> 	Universidad </a:t>
            </a:r>
            <a:r>
              <a:rPr lang="es-CO" sz="2400" dirty="0"/>
              <a:t>Ces, Universidad de San </a:t>
            </a:r>
            <a:r>
              <a:rPr lang="es-CO" sz="2400" dirty="0" smtClean="0"/>
              <a:t>	Buenaventura </a:t>
            </a:r>
            <a:r>
              <a:rPr lang="es-CO" sz="2400" dirty="0"/>
              <a:t>Medellín,  </a:t>
            </a:r>
            <a:r>
              <a:rPr lang="es-CO" sz="2400" dirty="0" smtClean="0"/>
              <a:t>			Universidad </a:t>
            </a:r>
            <a:r>
              <a:rPr lang="es-CO" sz="2400" dirty="0"/>
              <a:t>de </a:t>
            </a:r>
            <a:r>
              <a:rPr lang="es-CO" sz="2400" dirty="0" smtClean="0"/>
              <a:t>Antioquia</a:t>
            </a:r>
            <a:r>
              <a:rPr lang="es-CO" sz="2400" dirty="0"/>
              <a:t>, </a:t>
            </a:r>
            <a:r>
              <a:rPr lang="es-CO" sz="2400" dirty="0" smtClean="0"/>
              <a:t>Fundación </a:t>
            </a:r>
            <a:r>
              <a:rPr lang="es-CO" sz="2400" dirty="0"/>
              <a:t>Universitaria Luis Amigó, </a:t>
            </a:r>
            <a:r>
              <a:rPr lang="es-CO" sz="2400" dirty="0" smtClean="0"/>
              <a:t>			Universidad Pontificia </a:t>
            </a:r>
            <a:r>
              <a:rPr lang="es-CO" sz="2400" dirty="0"/>
              <a:t>Bolivariana </a:t>
            </a:r>
            <a:r>
              <a:rPr lang="es-CO" sz="2400" dirty="0" smtClean="0"/>
              <a:t>	Medellín</a:t>
            </a:r>
            <a:r>
              <a:rPr lang="es-CO" sz="2400" dirty="0"/>
              <a:t>.  	</a:t>
            </a:r>
          </a:p>
          <a:p>
            <a:r>
              <a:rPr lang="es-CO" sz="2400" dirty="0"/>
              <a:t>	</a:t>
            </a:r>
            <a:r>
              <a:rPr lang="es-CO" sz="2400" dirty="0" smtClean="0">
                <a:solidFill>
                  <a:schemeClr val="accent6">
                    <a:lumMod val="75000"/>
                  </a:schemeClr>
                </a:solidFill>
              </a:rPr>
              <a:t>2012</a:t>
            </a:r>
            <a:r>
              <a:rPr lang="es-CO" sz="2400" dirty="0" smtClean="0"/>
              <a:t> 	Universidad </a:t>
            </a:r>
            <a:r>
              <a:rPr lang="es-CO" sz="2400" dirty="0"/>
              <a:t>Nacional de Colombia, Universidad </a:t>
            </a:r>
            <a:r>
              <a:rPr lang="es-CO" sz="2400" dirty="0" smtClean="0"/>
              <a:t>del </a:t>
            </a:r>
            <a:r>
              <a:rPr lang="es-CO" sz="2400" dirty="0"/>
              <a:t>Rosario, </a:t>
            </a:r>
            <a:r>
              <a:rPr lang="es-CO" sz="2400" dirty="0" smtClean="0"/>
              <a:t>			Universidad </a:t>
            </a:r>
            <a:r>
              <a:rPr lang="es-CO" sz="2400" dirty="0"/>
              <a:t>Externado </a:t>
            </a:r>
            <a:r>
              <a:rPr lang="es-CO" sz="2400" dirty="0" smtClean="0"/>
              <a:t>de </a:t>
            </a:r>
            <a:r>
              <a:rPr lang="es-CO" sz="2400" dirty="0"/>
              <a:t>Colombia, </a:t>
            </a:r>
            <a:r>
              <a:rPr lang="es-CO" sz="2400" dirty="0" smtClean="0"/>
              <a:t>Universidad </a:t>
            </a:r>
            <a:r>
              <a:rPr lang="es-CO" sz="2400" dirty="0"/>
              <a:t>de los Andes, </a:t>
            </a:r>
            <a:r>
              <a:rPr lang="es-CO" sz="2400" dirty="0" smtClean="0"/>
              <a:t>			Universidad Santo </a:t>
            </a:r>
            <a:r>
              <a:rPr lang="es-CO" sz="2400" dirty="0"/>
              <a:t>Tomás. </a:t>
            </a:r>
          </a:p>
          <a:p>
            <a:r>
              <a:rPr lang="es-CO" sz="2400" dirty="0"/>
              <a:t>	 </a:t>
            </a:r>
            <a:r>
              <a:rPr lang="es-CO" sz="2400" dirty="0" smtClean="0">
                <a:solidFill>
                  <a:schemeClr val="accent6">
                    <a:lumMod val="75000"/>
                  </a:schemeClr>
                </a:solidFill>
              </a:rPr>
              <a:t>2014</a:t>
            </a:r>
            <a:r>
              <a:rPr lang="es-CO" sz="2400" dirty="0" smtClean="0"/>
              <a:t> 	Universidad </a:t>
            </a:r>
            <a:r>
              <a:rPr lang="es-CO" sz="2400" dirty="0"/>
              <a:t>de San Buenaventura Cali, </a:t>
            </a:r>
            <a:r>
              <a:rPr lang="es-CO" sz="2400" dirty="0" smtClean="0"/>
              <a:t>Universidad </a:t>
            </a:r>
            <a:r>
              <a:rPr lang="es-CO" sz="2400" dirty="0"/>
              <a:t>ICESI, Universidad </a:t>
            </a:r>
            <a:r>
              <a:rPr lang="es-CO" sz="2400" dirty="0" smtClean="0"/>
              <a:t>		Libre </a:t>
            </a:r>
            <a:r>
              <a:rPr lang="es-CO" sz="2400" dirty="0"/>
              <a:t>de Cali </a:t>
            </a:r>
          </a:p>
          <a:p>
            <a:r>
              <a:rPr lang="es-CO" sz="2400" dirty="0"/>
              <a:t>	 </a:t>
            </a:r>
            <a:r>
              <a:rPr lang="es-CO" sz="2400" dirty="0" smtClean="0">
                <a:solidFill>
                  <a:schemeClr val="accent6">
                    <a:lumMod val="75000"/>
                  </a:schemeClr>
                </a:solidFill>
              </a:rPr>
              <a:t>2015</a:t>
            </a:r>
            <a:r>
              <a:rPr lang="es-CO" sz="2400" dirty="0" smtClean="0"/>
              <a:t> 	Universidad </a:t>
            </a:r>
            <a:r>
              <a:rPr lang="es-CO" sz="2400" dirty="0"/>
              <a:t>Pedagógica y Tecnológica de </a:t>
            </a:r>
            <a:r>
              <a:rPr lang="es-CO" sz="2400" dirty="0" smtClean="0"/>
              <a:t>Colombia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44502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0" y="698500"/>
            <a:ext cx="10515600" cy="3937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64" y="5547360"/>
            <a:ext cx="1771135" cy="13106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358" y="845870"/>
            <a:ext cx="6473010" cy="50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64" y="5547360"/>
            <a:ext cx="1771135" cy="13106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868680"/>
            <a:ext cx="8848096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0" y="698500"/>
            <a:ext cx="10515600" cy="3937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64" y="5547360"/>
            <a:ext cx="1771135" cy="13106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" y="214312"/>
            <a:ext cx="1071562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35891" y="365125"/>
            <a:ext cx="6862119" cy="3877361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                           </a:t>
            </a:r>
            <a:br>
              <a:rPr lang="es-CO" dirty="0" smtClean="0"/>
            </a:br>
            <a:r>
              <a:rPr lang="es-CO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Agradecimientos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64" y="5547360"/>
            <a:ext cx="1771135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8</Words>
  <Application>Microsoft Office PowerPoint</Application>
  <PresentationFormat>Panorámica</PresentationFormat>
  <Paragraphs>23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Diseño personalizado</vt:lpstr>
      <vt:lpstr>1_Diseño personalizado</vt:lpstr>
      <vt:lpstr>               </vt:lpstr>
      <vt:lpstr>           Origen y propósitos de la Cátedra  </vt:lpstr>
      <vt:lpstr>Presentación de PowerPoint</vt:lpstr>
      <vt:lpstr>            </vt:lpstr>
      <vt:lpstr>            </vt:lpstr>
      <vt:lpstr>            </vt:lpstr>
      <vt:lpstr>                                  Agradecimientos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restrepo</dc:creator>
  <cp:lastModifiedBy>martha restrepo</cp:lastModifiedBy>
  <cp:revision>92</cp:revision>
  <dcterms:created xsi:type="dcterms:W3CDTF">2015-11-07T14:49:25Z</dcterms:created>
  <dcterms:modified xsi:type="dcterms:W3CDTF">2016-02-05T14:17:08Z</dcterms:modified>
</cp:coreProperties>
</file>