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3C0-740C-419D-9C1C-7E49FE7B190E}" type="datetimeFigureOut">
              <a:rPr lang="es-CO" smtClean="0"/>
              <a:t>14/03/2019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6613-D8E6-49EC-B694-ADE9433A2F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97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3C0-740C-419D-9C1C-7E49FE7B190E}" type="datetimeFigureOut">
              <a:rPr lang="es-CO" smtClean="0"/>
              <a:t>14/03/2019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6613-D8E6-49EC-B694-ADE9433A2F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567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3C0-740C-419D-9C1C-7E49FE7B190E}" type="datetimeFigureOut">
              <a:rPr lang="es-CO" smtClean="0"/>
              <a:t>14/03/2019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6613-D8E6-49EC-B694-ADE9433A2F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611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3C0-740C-419D-9C1C-7E49FE7B190E}" type="datetimeFigureOut">
              <a:rPr lang="es-CO" smtClean="0"/>
              <a:t>14/03/2019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6613-D8E6-49EC-B694-ADE9433A2F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524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3C0-740C-419D-9C1C-7E49FE7B190E}" type="datetimeFigureOut">
              <a:rPr lang="es-CO" smtClean="0"/>
              <a:t>14/03/2019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6613-D8E6-49EC-B694-ADE9433A2F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795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3C0-740C-419D-9C1C-7E49FE7B190E}" type="datetimeFigureOut">
              <a:rPr lang="es-CO" smtClean="0"/>
              <a:t>14/03/2019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6613-D8E6-49EC-B694-ADE9433A2F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768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3C0-740C-419D-9C1C-7E49FE7B190E}" type="datetimeFigureOut">
              <a:rPr lang="es-CO" smtClean="0"/>
              <a:t>14/03/2019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6613-D8E6-49EC-B694-ADE9433A2F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395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3C0-740C-419D-9C1C-7E49FE7B190E}" type="datetimeFigureOut">
              <a:rPr lang="es-CO" smtClean="0"/>
              <a:t>14/03/2019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6613-D8E6-49EC-B694-ADE9433A2F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491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3C0-740C-419D-9C1C-7E49FE7B190E}" type="datetimeFigureOut">
              <a:rPr lang="es-CO" smtClean="0"/>
              <a:t>14/03/2019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6613-D8E6-49EC-B694-ADE9433A2F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82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3C0-740C-419D-9C1C-7E49FE7B190E}" type="datetimeFigureOut">
              <a:rPr lang="es-CO" smtClean="0"/>
              <a:t>14/03/2019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6613-D8E6-49EC-B694-ADE9433A2F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45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3C0-740C-419D-9C1C-7E49FE7B190E}" type="datetimeFigureOut">
              <a:rPr lang="es-CO" smtClean="0"/>
              <a:t>14/03/2019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6613-D8E6-49EC-B694-ADE9433A2F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95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03C0-740C-419D-9C1C-7E49FE7B190E}" type="datetimeFigureOut">
              <a:rPr lang="es-CO" smtClean="0"/>
              <a:t>14/03/2019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36613-D8E6-49EC-B694-ADE9433A2F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991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64000" y="1122363"/>
            <a:ext cx="6604000" cy="1867580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VERSIÓN</a:t>
            </a:r>
            <a:br>
              <a:rPr lang="es-CO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PSICOLOGÍA DESDE EL SUR: UN APORTE A LA CONSTRUCCIÓN DE LA PSICOLOGÍA INTERCULTURAL</a:t>
            </a:r>
          </a:p>
          <a:p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COLOMBIA. </a:t>
            </a:r>
          </a:p>
          <a:p>
            <a:r>
              <a:rPr lang="es-CO" sz="2800" dirty="0"/>
              <a:t>San Juan de Pasto, febrero 08 – mayo 15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211" t="37252" r="69299" b="42510"/>
          <a:stretch/>
        </p:blipFill>
        <p:spPr>
          <a:xfrm>
            <a:off x="1096520" y="701458"/>
            <a:ext cx="2662681" cy="2636829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4078514" y="3207657"/>
            <a:ext cx="6589486" cy="14514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Resultado de imagen para umarian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00" y="5260795"/>
            <a:ext cx="1218200" cy="12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cesmag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10" y="5257800"/>
            <a:ext cx="1252804" cy="12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7833" t="25545" r="57921" b="15327"/>
          <a:stretch/>
        </p:blipFill>
        <p:spPr>
          <a:xfrm>
            <a:off x="4007629" y="5257801"/>
            <a:ext cx="1295266" cy="12572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16915" t="21105" r="16754" b="17766"/>
          <a:stretch/>
        </p:blipFill>
        <p:spPr>
          <a:xfrm>
            <a:off x="9272043" y="5257800"/>
            <a:ext cx="2356872" cy="12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9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800000"/>
                </a:solidFill>
              </a:rPr>
              <a:t>Contexto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dirty="0"/>
              <a:t>Nariño </a:t>
            </a:r>
            <a:r>
              <a:rPr lang="es-ES" dirty="0"/>
              <a:t>promueve el reconocimiento y la valoración positiva de la diversidad étnica, cultural y territorial del Departamento como fundamentos indispensables para la construcción de una sociedad donde se reconozcan los derechos de todos, mediante la implementación de un diálogo horizontal de saberes, orientado a garantizar la consolidación de los territorios interculturales y sus organizaciones (Plan de Desarrollo Nariño Corazón del Mundo 2016-2019).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703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800000"/>
                </a:solidFill>
              </a:rPr>
              <a:t>Objetivo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/>
              <a:t>Generar un espacio académico de difusión y discusión entre estudiantes, profesores, y profesionales de las Ciencias del Comportamiento alrededor de las intervenciones en el campo de la Psicología Educativa, de las Organizaciones, de la Salud y Social-Comunitaria, desde la realidad del </a:t>
            </a:r>
            <a:r>
              <a:rPr lang="es-CO" dirty="0" err="1"/>
              <a:t>postacuerdo</a:t>
            </a:r>
            <a:r>
              <a:rPr lang="es-CO" dirty="0"/>
              <a:t>  en la Región Sur de Colombia, con base en la interculturalidad. </a:t>
            </a:r>
          </a:p>
        </p:txBody>
      </p:sp>
    </p:spTree>
    <p:extLst>
      <p:ext uri="{BB962C8B-B14F-4D97-AF65-F5344CB8AC3E}">
        <p14:creationId xmlns:p14="http://schemas.microsoft.com/office/powerpoint/2010/main" val="98861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800000"/>
                </a:solidFill>
              </a:rPr>
              <a:t>Propuesta Temática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/>
          </a:p>
          <a:p>
            <a:r>
              <a:rPr lang="es-CO" dirty="0"/>
              <a:t>Psicología de las Organizaciones</a:t>
            </a:r>
          </a:p>
          <a:p>
            <a:endParaRPr lang="es-CO" dirty="0"/>
          </a:p>
          <a:p>
            <a:r>
              <a:rPr lang="es-CO" dirty="0"/>
              <a:t>Psicología Educativa</a:t>
            </a:r>
          </a:p>
          <a:p>
            <a:endParaRPr lang="es-CO" dirty="0"/>
          </a:p>
          <a:p>
            <a:r>
              <a:rPr lang="es-CO" dirty="0"/>
              <a:t>Psicología de la Salud</a:t>
            </a:r>
          </a:p>
          <a:p>
            <a:endParaRPr lang="es-CO" dirty="0"/>
          </a:p>
          <a:p>
            <a:r>
              <a:rPr lang="es-CO" dirty="0"/>
              <a:t>Psicología Social Comunitaria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57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800000"/>
                </a:solidFill>
              </a:rPr>
              <a:t>Estructura	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/>
              <a:t>Ponente internacional en Psicología Intercultural</a:t>
            </a:r>
          </a:p>
          <a:p>
            <a:endParaRPr lang="es-CO" dirty="0"/>
          </a:p>
          <a:p>
            <a:r>
              <a:rPr lang="es-CO" dirty="0"/>
              <a:t>Ponentes Regionales</a:t>
            </a:r>
          </a:p>
          <a:p>
            <a:endParaRPr lang="es-CO" dirty="0"/>
          </a:p>
          <a:p>
            <a:r>
              <a:rPr lang="es-CO" dirty="0"/>
              <a:t>Convocatoria de Ponentes Nacionales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3794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185</Words>
  <Application>Microsoft Office PowerPoint</Application>
  <PresentationFormat>Panorámica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XV VERSIÓN 2020</vt:lpstr>
      <vt:lpstr>Contexto </vt:lpstr>
      <vt:lpstr>Objetivo </vt:lpstr>
      <vt:lpstr>Propuesta Temática</vt:lpstr>
      <vt:lpstr>Estructura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 VERSIÓN 2020</dc:title>
  <dc:creator>Omar Calvache López</dc:creator>
  <cp:lastModifiedBy>user</cp:lastModifiedBy>
  <cp:revision>15</cp:revision>
  <dcterms:created xsi:type="dcterms:W3CDTF">2019-03-13T00:26:28Z</dcterms:created>
  <dcterms:modified xsi:type="dcterms:W3CDTF">2019-03-14T16:41:32Z</dcterms:modified>
</cp:coreProperties>
</file>